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1" id="{626FBA5E-9F07-4739-BCB6-8CADD61C6E90}">
          <p14:sldIdLst>
            <p14:sldId id="256"/>
            <p14:sldId id="257"/>
            <p14:sldId id="258"/>
          </p14:sldIdLst>
        </p14:section>
        <p14:section name="1-2" id="{30DC03D4-7DFA-4074-99D7-FB72153B2028}">
          <p14:sldIdLst>
            <p14:sldId id="260"/>
            <p14:sldId id="261"/>
            <p14:sldId id="259"/>
          </p14:sldIdLst>
        </p14:section>
        <p14:section name="1-3" id="{7B3200A0-497B-412B-9C51-F5C2197EEB2E}">
          <p14:sldIdLst>
            <p14:sldId id="262"/>
            <p14:sldId id="263"/>
            <p14:sldId id="264"/>
          </p14:sldIdLst>
        </p14:section>
        <p14:section name="Others" id="{142C0540-8912-46A1-8F0A-9B7571EA69E9}">
          <p14:sldIdLst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72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60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86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17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5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45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40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08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2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7C27-84D6-4207-905E-63A94F605F90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8D1D1-8084-4899-A8CF-EA3E638E70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5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6301" y="363167"/>
            <a:ext cx="10088645" cy="5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A591A7-6C99-433B-A84C-ECC1189374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104" r="17696" b="5350"/>
          <a:stretch/>
        </p:blipFill>
        <p:spPr>
          <a:xfrm rot="5400000">
            <a:off x="3081129" y="1045602"/>
            <a:ext cx="3498577" cy="37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23571CAE-8E93-4F95-B4D1-8754A6F79DDC}"/>
              </a:ext>
            </a:extLst>
          </p:cNvPr>
          <p:cNvGrpSpPr/>
          <p:nvPr/>
        </p:nvGrpSpPr>
        <p:grpSpPr>
          <a:xfrm>
            <a:off x="1163036" y="1686501"/>
            <a:ext cx="9010617" cy="4451158"/>
            <a:chOff x="1163036" y="1686501"/>
            <a:chExt cx="9010617" cy="44511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79F38E04-CEA1-4A6A-B90E-1C5F4E813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5" t="4852" r="3186" b="5054"/>
            <a:stretch/>
          </p:blipFill>
          <p:spPr>
            <a:xfrm>
              <a:off x="5874042" y="3883602"/>
              <a:ext cx="1393175" cy="2254057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435FE69-0EB4-4C43-83D5-75AF50C0D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33" t="5264"/>
            <a:stretch/>
          </p:blipFill>
          <p:spPr>
            <a:xfrm>
              <a:off x="7255591" y="3883601"/>
              <a:ext cx="1486243" cy="225405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56DCCC2-55AE-4019-B98D-6E0E1768E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r="992"/>
            <a:stretch/>
          </p:blipFill>
          <p:spPr>
            <a:xfrm>
              <a:off x="8741834" y="3883600"/>
              <a:ext cx="1431818" cy="2254057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5E0A541-A184-4689-97D4-791E3DAB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4368" y="3937480"/>
              <a:ext cx="1504498" cy="21731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EE99275-E4F0-475D-AD0D-CCF03381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4984" y="3937481"/>
              <a:ext cx="1393174" cy="218062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9650BA-3AAA-4196-B5DA-87BC51B6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1842" y="1686502"/>
              <a:ext cx="1431818" cy="21971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99100F6-2437-4559-BBCA-D81DEDDB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4042" y="1686502"/>
              <a:ext cx="1447800" cy="21971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E1E9503-C6A2-4EDC-80A0-B9CD4D820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61" r="3952"/>
            <a:stretch/>
          </p:blipFill>
          <p:spPr>
            <a:xfrm>
              <a:off x="4166106" y="1686501"/>
              <a:ext cx="1396118" cy="225405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26D4255-8CC7-4FC0-AF7B-22AB5695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49735" y="1689580"/>
              <a:ext cx="1511300" cy="22479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B7E0BC7-A8CB-4CCC-B275-D62EBDBB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3036" y="3940943"/>
              <a:ext cx="1498734" cy="217316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4C97771-33D2-4DEF-B006-4B7A2F9D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3036" y="1689580"/>
              <a:ext cx="1490181" cy="224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ECF8018-AD84-49F0-9641-96542AF2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4284"/>
            <a:stretch/>
          </p:blipFill>
          <p:spPr>
            <a:xfrm>
              <a:off x="8741835" y="1686501"/>
              <a:ext cx="1431818" cy="2197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2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53BB725-FB62-4834-940C-857E33808B4D}"/>
              </a:ext>
            </a:extLst>
          </p:cNvPr>
          <p:cNvGrpSpPr/>
          <p:nvPr/>
        </p:nvGrpSpPr>
        <p:grpSpPr>
          <a:xfrm rot="16200000">
            <a:off x="0" y="1254893"/>
            <a:ext cx="12192000" cy="3850106"/>
            <a:chOff x="0" y="1254893"/>
            <a:chExt cx="12192000" cy="385010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0A1EA27-A2B6-4517-9E56-DA412B8E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54893"/>
              <a:ext cx="12192000" cy="1925053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9D22033-601E-437E-B1CE-721B51ED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79946"/>
              <a:ext cx="12192000" cy="1925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5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36670" y="-198161"/>
            <a:ext cx="12828670" cy="67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03982" y="-130907"/>
            <a:ext cx="12676407" cy="66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25885" y="-155931"/>
            <a:ext cx="12977394" cy="68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6405" y="791796"/>
            <a:ext cx="11525787" cy="60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01521" y="-189512"/>
            <a:ext cx="13843984" cy="72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563" y="-2548084"/>
            <a:ext cx="11714681" cy="61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07584" y="267349"/>
            <a:ext cx="13122767" cy="69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17432" y="0"/>
            <a:ext cx="12723522" cy="66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李易禪</dc:creator>
  <cp:lastModifiedBy>chan</cp:lastModifiedBy>
  <cp:revision>4</cp:revision>
  <dcterms:created xsi:type="dcterms:W3CDTF">2021-06-06T14:40:28Z</dcterms:created>
  <dcterms:modified xsi:type="dcterms:W3CDTF">2021-06-06T17:13:14Z</dcterms:modified>
</cp:coreProperties>
</file>